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61" r:id="rId37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2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09.06.2018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7694"/>
            <a:ext cx="22193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7426</TotalTime>
  <Words>240</Words>
  <Application>Microsoft Office PowerPoint</Application>
  <PresentationFormat>Экран (16:9)</PresentationFormat>
  <Paragraphs>41</Paragraphs>
  <Slides>36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37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22</cp:revision>
  <dcterms:created xsi:type="dcterms:W3CDTF">2018-05-04T15:57:19Z</dcterms:created>
  <dcterms:modified xsi:type="dcterms:W3CDTF">2018-06-14T15:06:30Z</dcterms:modified>
</cp:coreProperties>
</file>